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5382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D6D6D6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2667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D6D6D6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533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D6D6D6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8001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D6D6D6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066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D6D6D6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3335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D6D6D6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16129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D6D6D6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1879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D6D6D6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1463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D6D6D6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0"/>
  </p:normalViewPr>
  <p:slideViewPr>
    <p:cSldViewPr snapToGrid="0">
      <p:cViewPr varScale="1">
        <p:scale>
          <a:sx n="101" d="100"/>
          <a:sy n="101" d="100"/>
        </p:scale>
        <p:origin x="1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MD-White.pdf" descr="UMD-Whit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01" y="6280174"/>
            <a:ext cx="3640932" cy="696333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Conference Name…"/>
          <p:cNvSpPr>
            <a:spLocks noGrp="1"/>
          </p:cNvSpPr>
          <p:nvPr>
            <p:ph type="body" sz="quarter" idx="21"/>
          </p:nvPr>
        </p:nvSpPr>
        <p:spPr>
          <a:xfrm>
            <a:off x="4579516" y="3791411"/>
            <a:ext cx="4328369" cy="122493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solidFill>
                  <a:srgbClr val="6A6E78"/>
                </a:solidFill>
              </a:defRPr>
            </a:pPr>
            <a:r>
              <a:t>Conference Name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solidFill>
                  <a:srgbClr val="6A6E78"/>
                </a:solidFill>
              </a:defRPr>
            </a:pPr>
            <a:r>
              <a:t>City, State — Month D-D, Year</a:t>
            </a:r>
          </a:p>
        </p:txBody>
      </p:sp>
      <p:sp>
        <p:nvSpPr>
          <p:cNvPr id="14" name="Line"/>
          <p:cNvSpPr/>
          <p:nvPr/>
        </p:nvSpPr>
        <p:spPr>
          <a:xfrm>
            <a:off x="913732" y="3664734"/>
            <a:ext cx="11710736" cy="37"/>
          </a:xfrm>
          <a:prstGeom prst="line">
            <a:avLst/>
          </a:prstGeom>
          <a:ln w="3175">
            <a:solidFill>
              <a:srgbClr val="9A9A9A"/>
            </a:solidFill>
            <a:miter lim="400000"/>
          </a:ln>
        </p:spPr>
        <p:txBody>
          <a:bodyPr lIns="50768" tIns="50768" rIns="50768" bIns="50768" anchor="ctr"/>
          <a:lstStyle/>
          <a:p>
            <a:pPr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913732" y="1030438"/>
            <a:ext cx="11710736" cy="2474953"/>
          </a:xfrm>
          <a:prstGeom prst="rect">
            <a:avLst/>
          </a:prstGeom>
          <a:effectLst/>
        </p:spPr>
        <p:txBody>
          <a:bodyPr/>
          <a:lstStyle>
            <a:lvl1pPr algn="ctr">
              <a:defRPr sz="4600">
                <a:solidFill>
                  <a:schemeClr val="accent1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Title Text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017777" y="7197369"/>
            <a:ext cx="230077" cy="22499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icon.png" descr="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386" y="6191903"/>
            <a:ext cx="872876" cy="872876"/>
          </a:xfrm>
          <a:prstGeom prst="rect">
            <a:avLst/>
          </a:prstGeom>
          <a:ln w="3175">
            <a:miter lim="400000"/>
          </a:ln>
        </p:spPr>
      </p:pic>
      <p:sp>
        <p:nvSpPr>
          <p:cNvPr id="18" name="Dr. John Martin…"/>
          <p:cNvSpPr>
            <a:spLocks noGrp="1"/>
          </p:cNvSpPr>
          <p:nvPr>
            <p:ph type="body" sz="quarter" idx="22"/>
          </p:nvPr>
        </p:nvSpPr>
        <p:spPr>
          <a:xfrm>
            <a:off x="7118953" y="4914648"/>
            <a:ext cx="5607960" cy="2210105"/>
          </a:xfrm>
          <a:prstGeom prst="rect">
            <a:avLst/>
          </a:prstGeom>
        </p:spPr>
        <p:txBody>
          <a:bodyPr/>
          <a:lstStyle/>
          <a:p>
            <a:pPr marL="0" indent="0" algn="r">
              <a:spcBef>
                <a:spcPts val="0"/>
              </a:spcBef>
              <a:buSzTx/>
              <a:buNone/>
              <a:defRPr>
                <a:solidFill>
                  <a:srgbClr val="DCDEE0"/>
                </a:solidFill>
              </a:defRPr>
            </a:pPr>
            <a:r>
              <a:t>Dr. John Martin</a:t>
            </a:r>
          </a:p>
          <a:p>
            <a:pPr marL="0" indent="0" algn="r">
              <a:spcBef>
                <a:spcPts val="0"/>
              </a:spcBef>
              <a:buSzTx/>
              <a:buNone/>
              <a:defRPr i="1">
                <a:solidFill>
                  <a:srgbClr val="DCDEE0"/>
                </a:solidFill>
              </a:defRPr>
            </a:pPr>
            <a:r>
              <a:t>Assistant Professor</a:t>
            </a:r>
          </a:p>
        </p:txBody>
      </p:sp>
      <p:sp>
        <p:nvSpPr>
          <p:cNvPr id="19" name="Emily Smith…"/>
          <p:cNvSpPr>
            <a:spLocks noGrp="1"/>
          </p:cNvSpPr>
          <p:nvPr>
            <p:ph type="body" sz="quarter" idx="23"/>
          </p:nvPr>
        </p:nvSpPr>
        <p:spPr>
          <a:xfrm>
            <a:off x="811287" y="4914648"/>
            <a:ext cx="5607960" cy="122492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>
                <a:solidFill>
                  <a:srgbClr val="DCDEE0"/>
                </a:solidFill>
              </a:defRPr>
            </a:pPr>
            <a:r>
              <a:t>Emily Smith</a:t>
            </a:r>
          </a:p>
          <a:p>
            <a:pPr marL="0" indent="0">
              <a:spcBef>
                <a:spcPts val="0"/>
              </a:spcBef>
              <a:buSzTx/>
              <a:buNone/>
              <a:defRPr i="1">
                <a:solidFill>
                  <a:srgbClr val="DCDEE0"/>
                </a:solidFill>
              </a:defRPr>
            </a:pPr>
            <a:r>
              <a:t>Graduate Research Assistant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Learn how to group and arrange objects to make animations easier"/>
          <p:cNvSpPr>
            <a:spLocks noGrp="1"/>
          </p:cNvSpPr>
          <p:nvPr>
            <p:ph type="body" sz="quarter" idx="21"/>
          </p:nvPr>
        </p:nvSpPr>
        <p:spPr>
          <a:xfrm>
            <a:off x="9189371" y="1464372"/>
            <a:ext cx="3812391" cy="5228405"/>
          </a:xfrm>
          <a:prstGeom prst="roundRect">
            <a:avLst>
              <a:gd name="adj" fmla="val 4997"/>
            </a:avLst>
          </a:prstGeom>
          <a:solidFill>
            <a:srgbClr val="6A6E78">
              <a:alpha val="79255"/>
            </a:srgbClr>
          </a:solidFill>
          <a:ln w="12700"/>
        </p:spPr>
        <p:txBody>
          <a:bodyPr lIns="127000" tIns="127000" rIns="127000" bIns="127000"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Learn how to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group</a:t>
            </a:r>
            <a:r>
              <a:t> and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arrange</a:t>
            </a:r>
            <a:r>
              <a:t> objects to make animations easier</a:t>
            </a:r>
          </a:p>
        </p:txBody>
      </p:sp>
      <p:sp>
        <p:nvSpPr>
          <p:cNvPr id="29" name="Never use bullets. Use blocks to focus attention. Keep sentences short."/>
          <p:cNvSpPr>
            <a:spLocks noGrp="1"/>
          </p:cNvSpPr>
          <p:nvPr>
            <p:ph type="body" sz="quarter" idx="22"/>
          </p:nvPr>
        </p:nvSpPr>
        <p:spPr>
          <a:xfrm>
            <a:off x="4854713" y="1557684"/>
            <a:ext cx="3812391" cy="5135093"/>
          </a:xfrm>
          <a:prstGeom prst="roundRect">
            <a:avLst>
              <a:gd name="adj" fmla="val 4997"/>
            </a:avLst>
          </a:prstGeom>
          <a:solidFill>
            <a:srgbClr val="6A6E78">
              <a:alpha val="79255"/>
            </a:srgbClr>
          </a:solidFill>
          <a:ln w="12700"/>
        </p:spPr>
        <p:txBody>
          <a:bodyPr lIns="127000" tIns="127000" rIns="127000" bIns="127000"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Never use bullets. Use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blocks</a:t>
            </a:r>
            <a:r>
              <a:t> to focus attention. Keep sentences short.</a:t>
            </a:r>
          </a:p>
        </p:txBody>
      </p:sp>
      <p:sp>
        <p:nvSpPr>
          <p:cNvPr id="30" name="No more than three things per slide"/>
          <p:cNvSpPr>
            <a:spLocks noGrp="1"/>
          </p:cNvSpPr>
          <p:nvPr>
            <p:ph type="body" sz="quarter" idx="23"/>
          </p:nvPr>
        </p:nvSpPr>
        <p:spPr>
          <a:xfrm>
            <a:off x="520054" y="1569092"/>
            <a:ext cx="3812392" cy="5112276"/>
          </a:xfrm>
          <a:prstGeom prst="roundRect">
            <a:avLst>
              <a:gd name="adj" fmla="val 4997"/>
            </a:avLst>
          </a:prstGeom>
          <a:solidFill>
            <a:srgbClr val="6A6E78">
              <a:alpha val="79255"/>
            </a:srgbClr>
          </a:solidFill>
          <a:ln w="12700"/>
        </p:spPr>
        <p:txBody>
          <a:bodyPr lIns="127000" tIns="127000" rIns="127000" bIns="127000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No more than three things per slide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778494" y="2726838"/>
            <a:ext cx="11981211" cy="1827658"/>
          </a:xfrm>
          <a:prstGeom prst="rect">
            <a:avLst/>
          </a:prstGeom>
          <a:effectLst/>
        </p:spPr>
        <p:txBody>
          <a:bodyPr/>
          <a:lstStyle>
            <a:lvl1pPr algn="ctr">
              <a:defRPr sz="4600">
                <a:solidFill>
                  <a:schemeClr val="accent1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951496" y="7198780"/>
            <a:ext cx="230077" cy="22499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9" name="icon.png" descr="icon.png"/>
          <p:cNvPicPr>
            <a:picLocks noChangeAspect="1"/>
          </p:cNvPicPr>
          <p:nvPr/>
        </p:nvPicPr>
        <p:blipFill>
          <a:blip r:embed="rId2">
            <a:alphaModFix amt="70920"/>
          </a:blip>
          <a:stretch>
            <a:fillRect/>
          </a:stretch>
        </p:blipFill>
        <p:spPr>
          <a:xfrm>
            <a:off x="12401520" y="80508"/>
            <a:ext cx="877861" cy="877861"/>
          </a:xfrm>
          <a:prstGeom prst="rect">
            <a:avLst/>
          </a:prstGeom>
          <a:ln w="3175">
            <a:miter lim="400000"/>
          </a:ln>
        </p:spPr>
      </p:pic>
      <p:pic>
        <p:nvPicPr>
          <p:cNvPr id="40" name="UMD-White.pdf" descr="UMD-White.pdf"/>
          <p:cNvPicPr>
            <a:picLocks noChangeAspect="1"/>
          </p:cNvPicPr>
          <p:nvPr/>
        </p:nvPicPr>
        <p:blipFill>
          <a:blip r:embed="rId3">
            <a:alphaModFix amt="47029"/>
          </a:blip>
          <a:stretch>
            <a:fillRect/>
          </a:stretch>
        </p:blipFill>
        <p:spPr>
          <a:xfrm>
            <a:off x="138677" y="171272"/>
            <a:ext cx="3640932" cy="69633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8" name="icon.png" descr="icon.png"/>
          <p:cNvPicPr>
            <a:picLocks noChangeAspect="1"/>
          </p:cNvPicPr>
          <p:nvPr/>
        </p:nvPicPr>
        <p:blipFill>
          <a:blip r:embed="rId2">
            <a:alphaModFix amt="46115"/>
          </a:blip>
          <a:stretch>
            <a:fillRect/>
          </a:stretch>
        </p:blipFill>
        <p:spPr>
          <a:xfrm>
            <a:off x="12401520" y="80508"/>
            <a:ext cx="877861" cy="87786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&amp;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6913" y="1260283"/>
            <a:ext cx="6038450" cy="568465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Rounded Rectangle"/>
          <p:cNvSpPr>
            <a:spLocks noGrp="1"/>
          </p:cNvSpPr>
          <p:nvPr>
            <p:ph type="body" sz="half" idx="21"/>
          </p:nvPr>
        </p:nvSpPr>
        <p:spPr>
          <a:xfrm>
            <a:off x="6770510" y="1260283"/>
            <a:ext cx="5527770" cy="5684657"/>
          </a:xfrm>
          <a:prstGeom prst="roundRect">
            <a:avLst>
              <a:gd name="adj" fmla="val 3416"/>
            </a:avLst>
          </a:prstGeom>
          <a:solidFill>
            <a:srgbClr val="6A6E78">
              <a:alpha val="79255"/>
            </a:srgbClr>
          </a:solidFill>
          <a:ln w="12700"/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4507" y="-4670"/>
            <a:ext cx="10769004" cy="1048216"/>
          </a:xfrm>
          <a:prstGeom prst="rect">
            <a:avLst/>
          </a:prstGeom>
          <a:ln w="3175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76" tIns="38076" rIns="38076" bIns="38076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952432" y="7198780"/>
            <a:ext cx="230077" cy="224998"/>
          </a:xfrm>
          <a:prstGeom prst="rect">
            <a:avLst/>
          </a:prstGeom>
          <a:ln w="3175">
            <a:miter lim="400000"/>
          </a:ln>
        </p:spPr>
        <p:txBody>
          <a:bodyPr wrap="none" lIns="38076" tIns="38076" rIns="38076" bIns="38076">
            <a:normAutofit/>
          </a:bodyPr>
          <a:lstStyle>
            <a:lvl1pPr algn="ctr">
              <a:defRPr sz="1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con.png" descr="ic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1520" y="80508"/>
            <a:ext cx="877861" cy="877861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06913" y="1260283"/>
            <a:ext cx="12524374" cy="5684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76" tIns="38076" rIns="38076" bIns="38076">
            <a:normAutofit/>
          </a:bodyPr>
          <a:lstStyle>
            <a:lvl2pPr marL="523522" indent="-180622">
              <a:spcBef>
                <a:spcPts val="1100"/>
              </a:spcBef>
              <a:defRPr sz="1600"/>
            </a:lvl2pPr>
            <a:lvl3pPr marL="879122" indent="-180622">
              <a:spcBef>
                <a:spcPts val="1100"/>
              </a:spcBef>
              <a:defRPr sz="1600"/>
            </a:lvl3pPr>
            <a:lvl4pPr marL="1222022" indent="-180622">
              <a:spcBef>
                <a:spcPts val="1100"/>
              </a:spcBef>
              <a:defRPr sz="1600"/>
            </a:lvl4pPr>
            <a:lvl5pPr marL="1564922" indent="-180622">
              <a:spcBef>
                <a:spcPts val="11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D63F49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D63F49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D63F49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D63F49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D63F49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D63F49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D63F49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D63F49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84727" marR="0" indent="-184727" algn="l" defTabSz="457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D6D6D6"/>
          </a:solidFill>
          <a:uFillTx/>
          <a:latin typeface="+mn-lt"/>
          <a:ea typeface="+mn-ea"/>
          <a:cs typeface="+mn-cs"/>
          <a:sym typeface="Helvetica Neue"/>
        </a:defRPr>
      </a:lvl1pPr>
      <a:lvl2pPr marL="568677" marR="0" indent="-225777" algn="l" defTabSz="457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D6D6D6"/>
          </a:solidFill>
          <a:uFillTx/>
          <a:latin typeface="+mn-lt"/>
          <a:ea typeface="+mn-ea"/>
          <a:cs typeface="+mn-cs"/>
          <a:sym typeface="Helvetica Neue"/>
        </a:defRPr>
      </a:lvl2pPr>
      <a:lvl3pPr marL="924277" marR="0" indent="-225777" algn="l" defTabSz="457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D6D6D6"/>
          </a:solidFill>
          <a:uFillTx/>
          <a:latin typeface="+mn-lt"/>
          <a:ea typeface="+mn-ea"/>
          <a:cs typeface="+mn-cs"/>
          <a:sym typeface="Helvetica Neue"/>
        </a:defRPr>
      </a:lvl3pPr>
      <a:lvl4pPr marL="1267177" marR="0" indent="-225777" algn="l" defTabSz="457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D6D6D6"/>
          </a:solidFill>
          <a:uFillTx/>
          <a:latin typeface="+mn-lt"/>
          <a:ea typeface="+mn-ea"/>
          <a:cs typeface="+mn-cs"/>
          <a:sym typeface="Helvetica Neue"/>
        </a:defRPr>
      </a:lvl4pPr>
      <a:lvl5pPr marL="1610077" marR="0" indent="-225777" algn="l" defTabSz="457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D6D6D6"/>
          </a:solidFill>
          <a:uFillTx/>
          <a:latin typeface="+mn-lt"/>
          <a:ea typeface="+mn-ea"/>
          <a:cs typeface="+mn-cs"/>
          <a:sym typeface="Helvetica Neue"/>
        </a:defRPr>
      </a:lvl5pPr>
      <a:lvl6pPr marL="1952977" marR="0" indent="-225777" algn="l" defTabSz="457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D6D6D6"/>
          </a:solidFill>
          <a:uFillTx/>
          <a:latin typeface="+mn-lt"/>
          <a:ea typeface="+mn-ea"/>
          <a:cs typeface="+mn-cs"/>
          <a:sym typeface="Helvetica Neue"/>
        </a:defRPr>
      </a:lvl6pPr>
      <a:lvl7pPr marL="2295877" marR="0" indent="-225777" algn="l" defTabSz="457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D6D6D6"/>
          </a:solidFill>
          <a:uFillTx/>
          <a:latin typeface="+mn-lt"/>
          <a:ea typeface="+mn-ea"/>
          <a:cs typeface="+mn-cs"/>
          <a:sym typeface="Helvetica Neue"/>
        </a:defRPr>
      </a:lvl7pPr>
      <a:lvl8pPr marL="2638777" marR="0" indent="-225777" algn="l" defTabSz="457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D6D6D6"/>
          </a:solidFill>
          <a:uFillTx/>
          <a:latin typeface="+mn-lt"/>
          <a:ea typeface="+mn-ea"/>
          <a:cs typeface="+mn-cs"/>
          <a:sym typeface="Helvetica Neue"/>
        </a:defRPr>
      </a:lvl8pPr>
      <a:lvl9pPr marL="2981677" marR="0" indent="-225777" algn="l" defTabSz="457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D6D6D6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ference Name…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solidFill>
                  <a:srgbClr val="6A6E78"/>
                </a:solidFill>
              </a:defRPr>
            </a:pPr>
            <a:r>
              <a:t>Conference Name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solidFill>
                  <a:srgbClr val="6A6E78"/>
                </a:solidFill>
              </a:defRPr>
            </a:pPr>
            <a:r>
              <a:t>City, State — Month D-D, Year</a:t>
            </a:r>
          </a:p>
        </p:txBody>
      </p:sp>
      <p:sp>
        <p:nvSpPr>
          <p:cNvPr id="84" name="Double-click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endParaRPr dirty="0"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053083" y="7197369"/>
            <a:ext cx="159465" cy="2249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86" name="Dr. John Martin…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r">
              <a:spcBef>
                <a:spcPts val="0"/>
              </a:spcBef>
              <a:buSzTx/>
              <a:buNone/>
              <a:defRPr>
                <a:solidFill>
                  <a:srgbClr val="DCDEE0"/>
                </a:solidFill>
              </a:defRPr>
            </a:pPr>
            <a:r>
              <a:t>Dr. John Martin</a:t>
            </a:r>
          </a:p>
          <a:p>
            <a:pPr marL="0" indent="0" algn="r">
              <a:spcBef>
                <a:spcPts val="0"/>
              </a:spcBef>
              <a:buSzTx/>
              <a:buNone/>
              <a:defRPr i="1">
                <a:solidFill>
                  <a:srgbClr val="DCDEE0"/>
                </a:solidFill>
              </a:defRPr>
            </a:pPr>
            <a:r>
              <a:t>Assistant Professor</a:t>
            </a:r>
          </a:p>
        </p:txBody>
      </p:sp>
      <p:sp>
        <p:nvSpPr>
          <p:cNvPr id="87" name="Your Name…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>
                <a:solidFill>
                  <a:srgbClr val="DCDEE0"/>
                </a:solidFill>
              </a:defRPr>
            </a:pPr>
            <a:r>
              <a:t>Your Name</a:t>
            </a:r>
          </a:p>
          <a:p>
            <a:pPr marL="0" indent="0">
              <a:spcBef>
                <a:spcPts val="0"/>
              </a:spcBef>
              <a:buSzTx/>
              <a:buNone/>
              <a:defRPr i="1">
                <a:solidFill>
                  <a:srgbClr val="DCDEE0"/>
                </a:solidFill>
              </a:defRPr>
            </a:pPr>
            <a:r>
              <a:t>Graduate Research Assistant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986802" y="7198780"/>
            <a:ext cx="159465" cy="2249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91" name="icon.png" descr="icon.png"/>
          <p:cNvPicPr>
            <a:picLocks noChangeAspect="1"/>
          </p:cNvPicPr>
          <p:nvPr/>
        </p:nvPicPr>
        <p:blipFill>
          <a:blip r:embed="rId2">
            <a:alphaModFix amt="70920"/>
          </a:blip>
          <a:stretch>
            <a:fillRect/>
          </a:stretch>
        </p:blipFill>
        <p:spPr>
          <a:xfrm>
            <a:off x="12401520" y="80508"/>
            <a:ext cx="877861" cy="877861"/>
          </a:xfrm>
          <a:prstGeom prst="rect">
            <a:avLst/>
          </a:prstGeom>
          <a:ln w="3175">
            <a:miter lim="400000"/>
          </a:ln>
        </p:spPr>
      </p:pic>
      <p:pic>
        <p:nvPicPr>
          <p:cNvPr id="92" name="UMD-White.pdf" descr="UMD-White.pdf"/>
          <p:cNvPicPr>
            <a:picLocks noChangeAspect="1"/>
          </p:cNvPicPr>
          <p:nvPr/>
        </p:nvPicPr>
        <p:blipFill>
          <a:blip r:embed="rId3">
            <a:alphaModFix amt="47029"/>
          </a:blip>
          <a:stretch>
            <a:fillRect/>
          </a:stretch>
        </p:blipFill>
        <p:spPr>
          <a:xfrm>
            <a:off x="138677" y="171272"/>
            <a:ext cx="3640932" cy="69633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987738" y="7198780"/>
            <a:ext cx="159465" cy="2249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96" name="icon.png" descr="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520" y="80508"/>
            <a:ext cx="877861" cy="877861"/>
          </a:xfrm>
          <a:prstGeom prst="rect">
            <a:avLst/>
          </a:prstGeom>
          <a:ln w="3175">
            <a:miter lim="400000"/>
          </a:ln>
        </p:spPr>
      </p:pic>
      <p:sp>
        <p:nvSpPr>
          <p:cNvPr id="97" name="Learn how to group and arrange objects to make animations easier"/>
          <p:cNvSpPr>
            <a:spLocks noGrp="1"/>
          </p:cNvSpPr>
          <p:nvPr>
            <p:ph type="body" idx="21"/>
          </p:nvPr>
        </p:nvSpPr>
        <p:spPr>
          <a:prstGeom prst="roundRect">
            <a:avLst>
              <a:gd name="adj" fmla="val 4997"/>
            </a:avLst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Learn how to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group</a:t>
            </a:r>
            <a:r>
              <a:t> and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arrange</a:t>
            </a:r>
            <a:r>
              <a:t> objects to make animations easier</a:t>
            </a:r>
          </a:p>
        </p:txBody>
      </p:sp>
      <p:sp>
        <p:nvSpPr>
          <p:cNvPr id="98" name="Never use bullets. Use blocks to focus attention. Keep sentences short."/>
          <p:cNvSpPr>
            <a:spLocks noGrp="1"/>
          </p:cNvSpPr>
          <p:nvPr>
            <p:ph type="body" idx="22"/>
          </p:nvPr>
        </p:nvSpPr>
        <p:spPr>
          <a:prstGeom prst="roundRect">
            <a:avLst>
              <a:gd name="adj" fmla="val 4997"/>
            </a:avLst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Never use bullets. Use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blocks</a:t>
            </a:r>
            <a:r>
              <a:t> to focus attention. Keep sentences short.</a:t>
            </a:r>
          </a:p>
        </p:txBody>
      </p:sp>
      <p:sp>
        <p:nvSpPr>
          <p:cNvPr id="99" name="No more than three things per slide"/>
          <p:cNvSpPr>
            <a:spLocks noGrp="1"/>
          </p:cNvSpPr>
          <p:nvPr>
            <p:ph type="body" idx="23"/>
          </p:nvPr>
        </p:nvSpPr>
        <p:spPr>
          <a:prstGeom prst="roundRect">
            <a:avLst>
              <a:gd name="adj" fmla="val 4997"/>
            </a:avLst>
          </a:prstGeom>
        </p:spPr>
        <p:txBody>
          <a:bodyPr/>
          <a:lstStyle/>
          <a:p>
            <a:r>
              <a:t>No more than three things per slide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506913" y="1260283"/>
            <a:ext cx="6038450" cy="568465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987738" y="7198780"/>
            <a:ext cx="159465" cy="2249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04" name="icon.png" descr="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520" y="80508"/>
            <a:ext cx="877861" cy="877861"/>
          </a:xfrm>
          <a:prstGeom prst="rect">
            <a:avLst/>
          </a:prstGeom>
          <a:ln w="3175">
            <a:miter lim="400000"/>
          </a:ln>
        </p:spPr>
      </p:pic>
      <p:sp>
        <p:nvSpPr>
          <p:cNvPr id="105" name="Rounded Rectangle"/>
          <p:cNvSpPr>
            <a:spLocks noGrp="1"/>
          </p:cNvSpPr>
          <p:nvPr>
            <p:ph type="body" idx="21"/>
          </p:nvPr>
        </p:nvSpPr>
        <p:spPr>
          <a:xfrm>
            <a:off x="6770510" y="1260283"/>
            <a:ext cx="5527770" cy="5684657"/>
          </a:xfrm>
          <a:prstGeom prst="roundRect">
            <a:avLst>
              <a:gd name="adj" fmla="val 3416"/>
            </a:avLst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987738" y="7198780"/>
            <a:ext cx="159465" cy="2249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10" name="icon.png" descr="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520" y="80508"/>
            <a:ext cx="877861" cy="87786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987738" y="7198780"/>
            <a:ext cx="159465" cy="2249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13" name="icon.png" descr="icon.png"/>
          <p:cNvPicPr>
            <a:picLocks noChangeAspect="1"/>
          </p:cNvPicPr>
          <p:nvPr/>
        </p:nvPicPr>
        <p:blipFill>
          <a:blip r:embed="rId2">
            <a:alphaModFix amt="46115"/>
          </a:blip>
          <a:stretch>
            <a:fillRect/>
          </a:stretch>
        </p:blipFill>
        <p:spPr>
          <a:xfrm>
            <a:off x="12401520" y="80508"/>
            <a:ext cx="877861" cy="87786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UMD Final">
      <a:dk1>
        <a:srgbClr val="000000"/>
      </a:dk1>
      <a:lt1>
        <a:srgbClr val="EBEDFF"/>
      </a:lt1>
      <a:dk2>
        <a:srgbClr val="212121"/>
      </a:dk2>
      <a:lt2>
        <a:srgbClr val="EAEAEA"/>
      </a:lt2>
      <a:accent1>
        <a:srgbClr val="E11833"/>
      </a:accent1>
      <a:accent2>
        <a:srgbClr val="FFD200"/>
      </a:accent2>
      <a:accent3>
        <a:srgbClr val="000000"/>
      </a:accent3>
      <a:accent4>
        <a:srgbClr val="454545"/>
      </a:accent4>
      <a:accent5>
        <a:srgbClr val="7F7F7F"/>
      </a:accent5>
      <a:accent6>
        <a:srgbClr val="E5E5E5"/>
      </a:accent6>
      <a:hlink>
        <a:srgbClr val="AC7130"/>
      </a:hlink>
      <a:folHlink>
        <a:srgbClr val="0C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A6E78">
            <a:alpha val="79255"/>
          </a:srgb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076" tIns="38076" rIns="38076" bIns="38076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85888D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768" tIns="50768" rIns="50768" bIns="5076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D6D6D6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A6E78">
            <a:alpha val="79255"/>
          </a:srgb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076" tIns="38076" rIns="38076" bIns="38076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85888D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768" tIns="50768" rIns="50768" bIns="5076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D6D6D6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Macintosh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Helvetica Neue</vt:lpstr>
      <vt:lpstr>Helvetica Neue Light</vt:lpstr>
      <vt:lpstr>Lucida Grande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John R Martin</cp:lastModifiedBy>
  <cp:revision>1</cp:revision>
  <dcterms:modified xsi:type="dcterms:W3CDTF">2025-08-06T22:24:33Z</dcterms:modified>
</cp:coreProperties>
</file>